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8" r:id="rId3"/>
    <p:sldId id="296" r:id="rId4"/>
    <p:sldId id="262" r:id="rId5"/>
    <p:sldId id="286" r:id="rId6"/>
    <p:sldId id="278" r:id="rId7"/>
    <p:sldId id="259" r:id="rId8"/>
    <p:sldId id="265" r:id="rId9"/>
    <p:sldId id="260" r:id="rId10"/>
    <p:sldId id="283" r:id="rId11"/>
    <p:sldId id="263" r:id="rId12"/>
    <p:sldId id="264" r:id="rId13"/>
    <p:sldId id="294" r:id="rId14"/>
    <p:sldId id="267" r:id="rId15"/>
    <p:sldId id="268" r:id="rId16"/>
    <p:sldId id="281" r:id="rId17"/>
    <p:sldId id="270" r:id="rId18"/>
    <p:sldId id="282" r:id="rId19"/>
    <p:sldId id="266" r:id="rId20"/>
    <p:sldId id="269" r:id="rId21"/>
    <p:sldId id="277" r:id="rId22"/>
    <p:sldId id="279" r:id="rId23"/>
    <p:sldId id="284" r:id="rId24"/>
    <p:sldId id="285" r:id="rId25"/>
    <p:sldId id="287" r:id="rId26"/>
    <p:sldId id="288" r:id="rId27"/>
    <p:sldId id="289" r:id="rId28"/>
    <p:sldId id="290" r:id="rId29"/>
    <p:sldId id="297" r:id="rId30"/>
    <p:sldId id="298" r:id="rId31"/>
    <p:sldId id="299" r:id="rId32"/>
    <p:sldId id="291" r:id="rId33"/>
    <p:sldId id="293" r:id="rId34"/>
    <p:sldId id="295" r:id="rId35"/>
    <p:sldId id="292" r:id="rId36"/>
    <p:sldId id="27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96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9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87"/>
            <p14:sldId id="288"/>
            <p14:sldId id="289"/>
            <p14:sldId id="290"/>
            <p14:sldId id="297"/>
            <p14:sldId id="298"/>
            <p14:sldId id="299"/>
            <p14:sldId id="291"/>
            <p14:sldId id="293"/>
            <p14:sldId id="295"/>
            <p14:sldId id="292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47" d="100"/>
          <a:sy n="147" d="100"/>
        </p:scale>
        <p:origin x="-536" y="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92744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Test Run only contains enabled tests</a:t>
            </a:r>
            <a:endParaRPr lang="en-US" sz="3600" dirty="0"/>
          </a:p>
        </p:txBody>
      </p:sp>
      <p:pic>
        <p:nvPicPr>
          <p:cNvPr id="4" name="Content Placeholder 3" descr="Screen Shot 2016-05-16 at 7.37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073622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67304044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685800" y="1037730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integrated Slack to provide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3822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290"/>
            <a:ext cx="8229600" cy="5652308"/>
          </a:xfrm>
        </p:spPr>
        <p:txBody>
          <a:bodyPr>
            <a:noAutofit/>
          </a:bodyPr>
          <a:lstStyle/>
          <a:p>
            <a:pPr marL="349250" lvl="1" indent="0">
              <a:lnSpc>
                <a:spcPct val="80000"/>
              </a:lnSpc>
              <a:buNone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Jira</a:t>
            </a:r>
            <a:r>
              <a:rPr lang="en-US" sz="1200" dirty="0" smtClean="0"/>
              <a:t> – Software development tool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</a:t>
            </a:r>
            <a:r>
              <a:rPr lang="en-US" sz="1200" dirty="0" smtClean="0"/>
              <a:t>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-</a:t>
            </a:r>
            <a:r>
              <a:rPr lang="en-US" sz="1200" dirty="0" smtClean="0"/>
              <a:t>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-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-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-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685800" y="944894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293548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01684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4 at 6.5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238077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traceability</a:t>
            </a:r>
            <a:endParaRPr lang="en-US" dirty="0"/>
          </a:p>
        </p:txBody>
      </p:sp>
      <p:pic>
        <p:nvPicPr>
          <p:cNvPr id="4" name="Content Placeholder 3" descr="Screen Shot 2016-05-15 at 9.54.5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842273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6928014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4" name="Content Placeholder 3" descr="jira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8" r="-5381"/>
          <a:stretch/>
        </p:blipFill>
        <p:spPr>
          <a:xfrm>
            <a:off x="843746" y="168496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54344171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7 at 12.20.0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175223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Maximize efficiency</a:t>
            </a:r>
          </a:p>
          <a:p>
            <a:r>
              <a:rPr lang="en-US" sz="2800" b="1" dirty="0" smtClean="0"/>
              <a:t>Increase productivity</a:t>
            </a:r>
            <a:endParaRPr lang="en-US" sz="2800" dirty="0" smtClean="0"/>
          </a:p>
          <a:p>
            <a:r>
              <a:rPr lang="en-US" sz="2800" b="1" dirty="0" smtClean="0"/>
              <a:t>Reduce costs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5404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Jmeter</a:t>
            </a:r>
            <a:r>
              <a:rPr lang="en-US" sz="3200" dirty="0"/>
              <a:t> </a:t>
            </a:r>
            <a:r>
              <a:rPr lang="en-US" sz="3200" dirty="0" smtClean="0"/>
              <a:t>+ Jenkins + Slack + </a:t>
            </a:r>
            <a:r>
              <a:rPr lang="en-US" sz="3200" dirty="0" err="1" smtClean="0"/>
              <a:t>Jira</a:t>
            </a:r>
            <a:r>
              <a:rPr lang="en-US" sz="3200" dirty="0" smtClean="0"/>
              <a:t> + </a:t>
            </a:r>
            <a:r>
              <a:rPr lang="en-US" sz="3200" dirty="0" err="1" smtClean="0"/>
              <a:t>TestRail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6" name="Content Placeholder 5" descr="Screen Shot 2016-05-17 at 1.14.1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6125765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Slack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7 at 3.08.4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00355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6" name="Content Placeholder 5" descr="Screen Shot 2016-05-15 at 2.10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16" b="-10016"/>
          <a:stretch>
            <a:fillRect/>
          </a:stretch>
        </p:blipFill>
        <p:spPr>
          <a:xfrm>
            <a:off x="685800" y="953592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40426126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Bugs</a:t>
            </a:r>
            <a:endParaRPr lang="en-US" dirty="0"/>
          </a:p>
        </p:txBody>
      </p:sp>
      <p:pic>
        <p:nvPicPr>
          <p:cNvPr id="4" name="Content Placeholder 3" descr="Screen Shot 2016-05-16 at 1.36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42145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63116038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6 at 9.56.3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10821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1667407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Jenkins + Slack + </a:t>
            </a:r>
            <a:r>
              <a:rPr lang="en-US" sz="4000" dirty="0" err="1" smtClean="0"/>
              <a:t>TestRail</a:t>
            </a:r>
            <a:r>
              <a:rPr lang="en-US" sz="4000" dirty="0" smtClean="0"/>
              <a:t> + </a:t>
            </a:r>
            <a:r>
              <a:rPr lang="en-US" sz="4000" dirty="0" err="1" smtClean="0"/>
              <a:t>Jira</a:t>
            </a:r>
            <a:endParaRPr lang="en-US" sz="4000" dirty="0"/>
          </a:p>
        </p:txBody>
      </p:sp>
      <p:pic>
        <p:nvPicPr>
          <p:cNvPr id="4" name="Content Placeholder 3" descr="Screen Shot 2016-05-15 at 7.16.2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368861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158741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</a:t>
            </a:r>
            <a:r>
              <a:rPr lang="en-US" dirty="0" err="1" smtClean="0"/>
              <a:t>dir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</a:t>
            </a:r>
            <a:r>
              <a:rPr lang="en-US" sz="1600" smtClean="0"/>
              <a:t>requires 2 </a:t>
            </a:r>
            <a:r>
              <a:rPr lang="en-US" sz="1600" dirty="0" smtClean="0"/>
              <a:t>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8004</TotalTime>
  <Words>430</Words>
  <Application>Microsoft Macintosh PowerPoint</Application>
  <PresentationFormat>On-screen Show (4:3)</PresentationFormat>
  <Paragraphs>111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Story</vt:lpstr>
      <vt:lpstr>  Test Automation Framework</vt:lpstr>
      <vt:lpstr>Automation Stack</vt:lpstr>
      <vt:lpstr>Benefits</vt:lpstr>
      <vt:lpstr>How?</vt:lpstr>
      <vt:lpstr>Maven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Test Run only contains enabled tests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JMeter – API &amp; Load tests</vt:lpstr>
      <vt:lpstr>JMeter API + CSV</vt:lpstr>
      <vt:lpstr>Jenkins + JMeter</vt:lpstr>
      <vt:lpstr>Jenkins + JMeter + TestRail</vt:lpstr>
      <vt:lpstr>Jenkins traceability</vt:lpstr>
      <vt:lpstr>Jmeter + Jira</vt:lpstr>
      <vt:lpstr>Jmeter + Jira + TestRail</vt:lpstr>
      <vt:lpstr>Jmeter + Jenkins + Slack + Jira + TestRail </vt:lpstr>
      <vt:lpstr>Jmeter + Slack + TestRail</vt:lpstr>
      <vt:lpstr>Java + Jira</vt:lpstr>
      <vt:lpstr>Jira Bugs</vt:lpstr>
      <vt:lpstr>Jira + TestRail</vt:lpstr>
      <vt:lpstr>Jenkins + Slack + TestRail + Jira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183</cp:revision>
  <dcterms:created xsi:type="dcterms:W3CDTF">2015-04-06T19:59:47Z</dcterms:created>
  <dcterms:modified xsi:type="dcterms:W3CDTF">2016-05-17T22:11:33Z</dcterms:modified>
</cp:coreProperties>
</file>